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6" r:id="rId4"/>
    <p:sldMasterId id="2147483745" r:id="rId5"/>
  </p:sldMasterIdLst>
  <p:notesMasterIdLst>
    <p:notesMasterId r:id="rId17"/>
  </p:notesMasterIdLst>
  <p:handoutMasterIdLst>
    <p:handoutMasterId r:id="rId18"/>
  </p:handoutMasterIdLst>
  <p:sldIdLst>
    <p:sldId id="256" r:id="rId6"/>
    <p:sldId id="2147470780" r:id="rId7"/>
    <p:sldId id="316" r:id="rId8"/>
    <p:sldId id="2147470795" r:id="rId9"/>
    <p:sldId id="2147470796" r:id="rId10"/>
    <p:sldId id="2147470797" r:id="rId11"/>
    <p:sldId id="2147470798" r:id="rId12"/>
    <p:sldId id="2147470800" r:id="rId13"/>
    <p:sldId id="2147470799" r:id="rId14"/>
    <p:sldId id="2147470801" r:id="rId15"/>
    <p:sldId id="257" r:id="rId16"/>
  </p:sldIdLst>
  <p:sldSz cx="12192000" cy="6858000"/>
  <p:notesSz cx="6858000" cy="9144000"/>
  <p:embeddedFontLst>
    <p:embeddedFont>
      <p:font typeface="Anek Devanagari" panose="020B060402020202020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2B6A63-F90D-BC60-04CD-09BECEE943A8}" name="Pratham Joshi" initials="PJ" userId="S::Pratham.Joshi@Coforge.com::38b47d3c-fb7a-4f93-81dc-2000a953bc6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2D3"/>
    <a:srgbClr val="F68D76"/>
    <a:srgbClr val="E6E6E6"/>
    <a:srgbClr val="5F8AC7"/>
    <a:srgbClr val="4D4C56"/>
    <a:srgbClr val="F7A996"/>
    <a:srgbClr val="282828"/>
    <a:srgbClr val="027C3C"/>
    <a:srgbClr val="E1E8F5"/>
    <a:srgbClr val="E4B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27668C-80D2-4710-AA8F-E317B83FC370}" v="17" dt="2023-10-23T06:46:26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12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j Kumar Pandey -BS" userId="4605aa0e-6faf-4a22-8867-befc1f6eb5bc" providerId="ADAL" clId="{F327668C-80D2-4710-AA8F-E317B83FC370}"/>
    <pc:docChg chg="undo custSel addSld modSld">
      <pc:chgData name="Niraj Kumar Pandey -BS" userId="4605aa0e-6faf-4a22-8867-befc1f6eb5bc" providerId="ADAL" clId="{F327668C-80D2-4710-AA8F-E317B83FC370}" dt="2023-10-23T07:00:15.100" v="1444" actId="5793"/>
      <pc:docMkLst>
        <pc:docMk/>
      </pc:docMkLst>
      <pc:sldChg chg="modSp mod">
        <pc:chgData name="Niraj Kumar Pandey -BS" userId="4605aa0e-6faf-4a22-8867-befc1f6eb5bc" providerId="ADAL" clId="{F327668C-80D2-4710-AA8F-E317B83FC370}" dt="2023-10-20T09:57:52.555" v="105" actId="122"/>
        <pc:sldMkLst>
          <pc:docMk/>
          <pc:sldMk cId="2884529028" sldId="316"/>
        </pc:sldMkLst>
        <pc:spChg chg="mod">
          <ac:chgData name="Niraj Kumar Pandey -BS" userId="4605aa0e-6faf-4a22-8867-befc1f6eb5bc" providerId="ADAL" clId="{F327668C-80D2-4710-AA8F-E317B83FC370}" dt="2023-10-20T07:44:07.674" v="87" actId="20577"/>
          <ac:spMkLst>
            <pc:docMk/>
            <pc:sldMk cId="2884529028" sldId="316"/>
            <ac:spMk id="3" creationId="{372A4441-B8B6-459C-244B-3BF6BCA10F2C}"/>
          </ac:spMkLst>
        </pc:spChg>
        <pc:spChg chg="mod">
          <ac:chgData name="Niraj Kumar Pandey -BS" userId="4605aa0e-6faf-4a22-8867-befc1f6eb5bc" providerId="ADAL" clId="{F327668C-80D2-4710-AA8F-E317B83FC370}" dt="2023-10-20T09:57:52.555" v="105" actId="122"/>
          <ac:spMkLst>
            <pc:docMk/>
            <pc:sldMk cId="2884529028" sldId="316"/>
            <ac:spMk id="7" creationId="{3C535A31-9B3E-3FC2-463E-8AA73234F243}"/>
          </ac:spMkLst>
        </pc:spChg>
      </pc:sldChg>
      <pc:sldChg chg="modSp mod">
        <pc:chgData name="Niraj Kumar Pandey -BS" userId="4605aa0e-6faf-4a22-8867-befc1f6eb5bc" providerId="ADAL" clId="{F327668C-80D2-4710-AA8F-E317B83FC370}" dt="2023-10-23T06:56:05.168" v="1322" actId="20577"/>
        <pc:sldMkLst>
          <pc:docMk/>
          <pc:sldMk cId="3728651742" sldId="2147470780"/>
        </pc:sldMkLst>
        <pc:spChg chg="mod">
          <ac:chgData name="Niraj Kumar Pandey -BS" userId="4605aa0e-6faf-4a22-8867-befc1f6eb5bc" providerId="ADAL" clId="{F327668C-80D2-4710-AA8F-E317B83FC370}" dt="2023-10-23T06:56:05.168" v="1322" actId="20577"/>
          <ac:spMkLst>
            <pc:docMk/>
            <pc:sldMk cId="3728651742" sldId="2147470780"/>
            <ac:spMk id="5" creationId="{E1FE0E31-7F12-FD58-A866-60A35FE4912A}"/>
          </ac:spMkLst>
        </pc:spChg>
      </pc:sldChg>
      <pc:sldChg chg="modSp mod">
        <pc:chgData name="Niraj Kumar Pandey -BS" userId="4605aa0e-6faf-4a22-8867-befc1f6eb5bc" providerId="ADAL" clId="{F327668C-80D2-4710-AA8F-E317B83FC370}" dt="2023-10-20T09:57:47.912" v="104" actId="122"/>
        <pc:sldMkLst>
          <pc:docMk/>
          <pc:sldMk cId="4076334246" sldId="2147470795"/>
        </pc:sldMkLst>
        <pc:spChg chg="mod">
          <ac:chgData name="Niraj Kumar Pandey -BS" userId="4605aa0e-6faf-4a22-8867-befc1f6eb5bc" providerId="ADAL" clId="{F327668C-80D2-4710-AA8F-E317B83FC370}" dt="2023-10-20T09:57:47.912" v="104" actId="122"/>
          <ac:spMkLst>
            <pc:docMk/>
            <pc:sldMk cId="4076334246" sldId="2147470795"/>
            <ac:spMk id="5" creationId="{F5E61C56-C914-0682-2C15-BBB20D1E9BE3}"/>
          </ac:spMkLst>
        </pc:spChg>
      </pc:sldChg>
      <pc:sldChg chg="modSp mod">
        <pc:chgData name="Niraj Kumar Pandey -BS" userId="4605aa0e-6faf-4a22-8867-befc1f6eb5bc" providerId="ADAL" clId="{F327668C-80D2-4710-AA8F-E317B83FC370}" dt="2023-10-20T09:57:59.859" v="106" actId="122"/>
        <pc:sldMkLst>
          <pc:docMk/>
          <pc:sldMk cId="1889957671" sldId="2147470796"/>
        </pc:sldMkLst>
        <pc:spChg chg="mod">
          <ac:chgData name="Niraj Kumar Pandey -BS" userId="4605aa0e-6faf-4a22-8867-befc1f6eb5bc" providerId="ADAL" clId="{F327668C-80D2-4710-AA8F-E317B83FC370}" dt="2023-10-20T09:57:59.859" v="106" actId="122"/>
          <ac:spMkLst>
            <pc:docMk/>
            <pc:sldMk cId="1889957671" sldId="2147470796"/>
            <ac:spMk id="5" creationId="{F5E61C56-C914-0682-2C15-BBB20D1E9BE3}"/>
          </ac:spMkLst>
        </pc:spChg>
      </pc:sldChg>
      <pc:sldChg chg="modSp mod">
        <pc:chgData name="Niraj Kumar Pandey -BS" userId="4605aa0e-6faf-4a22-8867-befc1f6eb5bc" providerId="ADAL" clId="{F327668C-80D2-4710-AA8F-E317B83FC370}" dt="2023-10-20T09:58:06.386" v="107" actId="122"/>
        <pc:sldMkLst>
          <pc:docMk/>
          <pc:sldMk cId="1561520895" sldId="2147470797"/>
        </pc:sldMkLst>
        <pc:spChg chg="mod">
          <ac:chgData name="Niraj Kumar Pandey -BS" userId="4605aa0e-6faf-4a22-8867-befc1f6eb5bc" providerId="ADAL" clId="{F327668C-80D2-4710-AA8F-E317B83FC370}" dt="2023-10-20T09:58:06.386" v="107" actId="122"/>
          <ac:spMkLst>
            <pc:docMk/>
            <pc:sldMk cId="1561520895" sldId="2147470797"/>
            <ac:spMk id="5" creationId="{F5E61C56-C914-0682-2C15-BBB20D1E9BE3}"/>
          </ac:spMkLst>
        </pc:spChg>
      </pc:sldChg>
      <pc:sldChg chg="addSp delSp modSp mod modClrScheme chgLayout">
        <pc:chgData name="Niraj Kumar Pandey -BS" userId="4605aa0e-6faf-4a22-8867-befc1f6eb5bc" providerId="ADAL" clId="{F327668C-80D2-4710-AA8F-E317B83FC370}" dt="2023-10-23T07:00:15.100" v="1444" actId="5793"/>
        <pc:sldMkLst>
          <pc:docMk/>
          <pc:sldMk cId="246992883" sldId="2147470798"/>
        </pc:sldMkLst>
        <pc:spChg chg="add del mod ord">
          <ac:chgData name="Niraj Kumar Pandey -BS" userId="4605aa0e-6faf-4a22-8867-befc1f6eb5bc" providerId="ADAL" clId="{F327668C-80D2-4710-AA8F-E317B83FC370}" dt="2023-10-23T06:05:41.882" v="110" actId="700"/>
          <ac:spMkLst>
            <pc:docMk/>
            <pc:sldMk cId="246992883" sldId="2147470798"/>
            <ac:spMk id="2" creationId="{0D65C7C1-B524-6367-7093-02D09472CC50}"/>
          </ac:spMkLst>
        </pc:spChg>
        <pc:spChg chg="add del mod ord">
          <ac:chgData name="Niraj Kumar Pandey -BS" userId="4605aa0e-6faf-4a22-8867-befc1f6eb5bc" providerId="ADAL" clId="{F327668C-80D2-4710-AA8F-E317B83FC370}" dt="2023-10-23T06:05:41.882" v="110" actId="700"/>
          <ac:spMkLst>
            <pc:docMk/>
            <pc:sldMk cId="246992883" sldId="2147470798"/>
            <ac:spMk id="3" creationId="{9AC63718-4496-5B36-6983-324F40C29615}"/>
          </ac:spMkLst>
        </pc:spChg>
        <pc:spChg chg="add del mod ord">
          <ac:chgData name="Niraj Kumar Pandey -BS" userId="4605aa0e-6faf-4a22-8867-befc1f6eb5bc" providerId="ADAL" clId="{F327668C-80D2-4710-AA8F-E317B83FC370}" dt="2023-10-23T06:05:41.882" v="110" actId="700"/>
          <ac:spMkLst>
            <pc:docMk/>
            <pc:sldMk cId="246992883" sldId="2147470798"/>
            <ac:spMk id="4" creationId="{E1DBED63-66C2-AC50-2A03-BEB0D476D3CB}"/>
          </ac:spMkLst>
        </pc:spChg>
        <pc:spChg chg="del mod ord">
          <ac:chgData name="Niraj Kumar Pandey -BS" userId="4605aa0e-6faf-4a22-8867-befc1f6eb5bc" providerId="ADAL" clId="{F327668C-80D2-4710-AA8F-E317B83FC370}" dt="2023-10-23T06:05:29.813" v="109" actId="700"/>
          <ac:spMkLst>
            <pc:docMk/>
            <pc:sldMk cId="246992883" sldId="2147470798"/>
            <ac:spMk id="5" creationId="{F5E61C56-C914-0682-2C15-BBB20D1E9BE3}"/>
          </ac:spMkLst>
        </pc:spChg>
        <pc:spChg chg="add del mod ord">
          <ac:chgData name="Niraj Kumar Pandey -BS" userId="4605aa0e-6faf-4a22-8867-befc1f6eb5bc" providerId="ADAL" clId="{F327668C-80D2-4710-AA8F-E317B83FC370}" dt="2023-10-23T06:06:01.713" v="111" actId="478"/>
          <ac:spMkLst>
            <pc:docMk/>
            <pc:sldMk cId="246992883" sldId="2147470798"/>
            <ac:spMk id="6" creationId="{11D07000-9BF7-C74D-CFBA-6982C90CF75F}"/>
          </ac:spMkLst>
        </pc:spChg>
        <pc:spChg chg="add mod ord">
          <ac:chgData name="Niraj Kumar Pandey -BS" userId="4605aa0e-6faf-4a22-8867-befc1f6eb5bc" providerId="ADAL" clId="{F327668C-80D2-4710-AA8F-E317B83FC370}" dt="2023-10-23T07:00:15.100" v="1444" actId="5793"/>
          <ac:spMkLst>
            <pc:docMk/>
            <pc:sldMk cId="246992883" sldId="2147470798"/>
            <ac:spMk id="7" creationId="{51B59CF4-95C3-33E1-928B-EE508A09FF0E}"/>
          </ac:spMkLst>
        </pc:spChg>
        <pc:spChg chg="add mod ord">
          <ac:chgData name="Niraj Kumar Pandey -BS" userId="4605aa0e-6faf-4a22-8867-befc1f6eb5bc" providerId="ADAL" clId="{F327668C-80D2-4710-AA8F-E317B83FC370}" dt="2023-10-23T06:56:36.577" v="1346" actId="122"/>
          <ac:spMkLst>
            <pc:docMk/>
            <pc:sldMk cId="246992883" sldId="2147470798"/>
            <ac:spMk id="8" creationId="{4F2FE758-DEC3-3254-7E48-7AF7A7E6AA2B}"/>
          </ac:spMkLst>
        </pc:spChg>
        <pc:picChg chg="add del mod">
          <ac:chgData name="Niraj Kumar Pandey -BS" userId="4605aa0e-6faf-4a22-8867-befc1f6eb5bc" providerId="ADAL" clId="{F327668C-80D2-4710-AA8F-E317B83FC370}" dt="2023-10-23T06:33:33.550" v="698"/>
          <ac:picMkLst>
            <pc:docMk/>
            <pc:sldMk cId="246992883" sldId="2147470798"/>
            <ac:picMk id="1026" creationId="{360CD1B5-AD07-E690-1663-75ADB0F79D28}"/>
          </ac:picMkLst>
        </pc:picChg>
        <pc:picChg chg="add del mod">
          <ac:chgData name="Niraj Kumar Pandey -BS" userId="4605aa0e-6faf-4a22-8867-befc1f6eb5bc" providerId="ADAL" clId="{F327668C-80D2-4710-AA8F-E317B83FC370}" dt="2023-10-23T06:38:05.126" v="727" actId="478"/>
          <ac:picMkLst>
            <pc:docMk/>
            <pc:sldMk cId="246992883" sldId="2147470798"/>
            <ac:picMk id="1028" creationId="{5BEF9E6C-FDE6-109A-0BBD-0C887C03A6CE}"/>
          </ac:picMkLst>
        </pc:picChg>
      </pc:sldChg>
      <pc:sldChg chg="addSp modSp add mod chgLayout">
        <pc:chgData name="Niraj Kumar Pandey -BS" userId="4605aa0e-6faf-4a22-8867-befc1f6eb5bc" providerId="ADAL" clId="{F327668C-80D2-4710-AA8F-E317B83FC370}" dt="2023-10-23T06:57:45.169" v="1414" actId="20577"/>
        <pc:sldMkLst>
          <pc:docMk/>
          <pc:sldMk cId="3513413918" sldId="2147470799"/>
        </pc:sldMkLst>
        <pc:spChg chg="add mod ord">
          <ac:chgData name="Niraj Kumar Pandey -BS" userId="4605aa0e-6faf-4a22-8867-befc1f6eb5bc" providerId="ADAL" clId="{F327668C-80D2-4710-AA8F-E317B83FC370}" dt="2023-10-23T06:57:45.169" v="1414" actId="20577"/>
          <ac:spMkLst>
            <pc:docMk/>
            <pc:sldMk cId="3513413918" sldId="2147470799"/>
            <ac:spMk id="2" creationId="{4AEEE193-0750-694B-9960-F8D83F167EB8}"/>
          </ac:spMkLst>
        </pc:spChg>
        <pc:spChg chg="mod ord">
          <ac:chgData name="Niraj Kumar Pandey -BS" userId="4605aa0e-6faf-4a22-8867-befc1f6eb5bc" providerId="ADAL" clId="{F327668C-80D2-4710-AA8F-E317B83FC370}" dt="2023-10-23T06:57:18.457" v="1367" actId="700"/>
          <ac:spMkLst>
            <pc:docMk/>
            <pc:sldMk cId="3513413918" sldId="2147470799"/>
            <ac:spMk id="7" creationId="{51B59CF4-95C3-33E1-928B-EE508A09FF0E}"/>
          </ac:spMkLst>
        </pc:spChg>
      </pc:sldChg>
      <pc:sldChg chg="addSp modSp add mod chgLayout">
        <pc:chgData name="Niraj Kumar Pandey -BS" userId="4605aa0e-6faf-4a22-8867-befc1f6eb5bc" providerId="ADAL" clId="{F327668C-80D2-4710-AA8F-E317B83FC370}" dt="2023-10-23T06:56:58.102" v="1366" actId="20577"/>
        <pc:sldMkLst>
          <pc:docMk/>
          <pc:sldMk cId="1289089237" sldId="2147470800"/>
        </pc:sldMkLst>
        <pc:spChg chg="add mod ord">
          <ac:chgData name="Niraj Kumar Pandey -BS" userId="4605aa0e-6faf-4a22-8867-befc1f6eb5bc" providerId="ADAL" clId="{F327668C-80D2-4710-AA8F-E317B83FC370}" dt="2023-10-23T06:56:58.102" v="1366" actId="20577"/>
          <ac:spMkLst>
            <pc:docMk/>
            <pc:sldMk cId="1289089237" sldId="2147470800"/>
            <ac:spMk id="2" creationId="{7A41E3C8-4BA3-3E0B-3599-FE53092E2012}"/>
          </ac:spMkLst>
        </pc:spChg>
        <pc:spChg chg="mod ord">
          <ac:chgData name="Niraj Kumar Pandey -BS" userId="4605aa0e-6faf-4a22-8867-befc1f6eb5bc" providerId="ADAL" clId="{F327668C-80D2-4710-AA8F-E317B83FC370}" dt="2023-10-23T06:56:44.803" v="1347" actId="700"/>
          <ac:spMkLst>
            <pc:docMk/>
            <pc:sldMk cId="1289089237" sldId="2147470800"/>
            <ac:spMk id="7" creationId="{51B59CF4-95C3-33E1-928B-EE508A09FF0E}"/>
          </ac:spMkLst>
        </pc:spChg>
      </pc:sldChg>
      <pc:sldChg chg="delSp modSp new mod">
        <pc:chgData name="Niraj Kumar Pandey -BS" userId="4605aa0e-6faf-4a22-8867-befc1f6eb5bc" providerId="ADAL" clId="{F327668C-80D2-4710-AA8F-E317B83FC370}" dt="2023-10-23T06:58:21.379" v="1422" actId="20577"/>
        <pc:sldMkLst>
          <pc:docMk/>
          <pc:sldMk cId="816207782" sldId="2147470801"/>
        </pc:sldMkLst>
        <pc:spChg chg="mod">
          <ac:chgData name="Niraj Kumar Pandey -BS" userId="4605aa0e-6faf-4a22-8867-befc1f6eb5bc" providerId="ADAL" clId="{F327668C-80D2-4710-AA8F-E317B83FC370}" dt="2023-10-23T06:58:21.379" v="1422" actId="20577"/>
          <ac:spMkLst>
            <pc:docMk/>
            <pc:sldMk cId="816207782" sldId="2147470801"/>
            <ac:spMk id="2" creationId="{7C10E52F-5D98-CF02-4FED-ED884E3516CA}"/>
          </ac:spMkLst>
        </pc:spChg>
        <pc:spChg chg="del">
          <ac:chgData name="Niraj Kumar Pandey -BS" userId="4605aa0e-6faf-4a22-8867-befc1f6eb5bc" providerId="ADAL" clId="{F327668C-80D2-4710-AA8F-E317B83FC370}" dt="2023-10-23T06:57:56.267" v="1416" actId="478"/>
          <ac:spMkLst>
            <pc:docMk/>
            <pc:sldMk cId="816207782" sldId="2147470801"/>
            <ac:spMk id="3" creationId="{CF4F09D5-3D2C-9060-C676-41D9973FB6E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8E9875-A9C6-950A-81AE-C56509A89B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93E4F-CD40-236B-93B5-3622092005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79AE6-620B-4F17-AB36-388215045A9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15C81-49D5-F390-F1F5-644FAE3658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734B4-4EBE-CBCF-53DF-94B1EC8A8F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5AA70-9CC9-4D61-8C0C-25362EA69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82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FAC15-C01F-49D2-9F38-9011D673B4F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EAC2A-1292-4069-BB70-8744CA23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pc="40" dirty="0">
                <a:solidFill>
                  <a:srgbClr val="FFFFFF"/>
                </a:solidFill>
                <a:latin typeface="Anek Devanagari" pitchFamily="2" charset="0"/>
              </a:rPr>
              <a:t>Execution underpinned by engineering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6591AB-3F63-4C1F-AC34-7B6F854495F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05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www.linkedin.com/company/coforge-tech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s://www.youtube.com/channel/UC-9Vk052THg8iIOJQQNUkqQ" TargetMode="External"/><Relationship Id="rId5" Type="http://schemas.openxmlformats.org/officeDocument/2006/relationships/hyperlink" Target="https://www.facebook.com/coforge.company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hyperlink" Target="https://twitter.com/Coforge_Tech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Coforge_Tech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coforge-tech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youtube.com/channel/UC-9Vk052THg8iIOJQQNUkqQ" TargetMode="External"/><Relationship Id="rId4" Type="http://schemas.openxmlformats.org/officeDocument/2006/relationships/hyperlink" Target="https://www.facebook.com/coforge.company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29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Coforge_Tech" TargetMode="External"/><Relationship Id="rId13" Type="http://schemas.openxmlformats.org/officeDocument/2006/relationships/image" Target="../media/image3.svg"/><Relationship Id="rId3" Type="http://schemas.openxmlformats.org/officeDocument/2006/relationships/image" Target="../media/image37.svg"/><Relationship Id="rId7" Type="http://schemas.openxmlformats.org/officeDocument/2006/relationships/image" Target="../media/image6.png"/><Relationship Id="rId12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inkedin.com/company/coforge-tech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youtube.com/channel/UC-9Vk052THg8iIOJQQNUkqQ" TargetMode="External"/><Relationship Id="rId4" Type="http://schemas.openxmlformats.org/officeDocument/2006/relationships/hyperlink" Target="https://www.facebook.com/coforge.company" TargetMode="External"/><Relationship Id="rId9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coforge-tech/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37.svg"/><Relationship Id="rId7" Type="http://schemas.openxmlformats.org/officeDocument/2006/relationships/image" Target="../media/image5.png"/><Relationship Id="rId12" Type="http://schemas.openxmlformats.org/officeDocument/2006/relationships/hyperlink" Target="https://www.youtube.com/channel/UC-9Vk052THg8iIOJQQNUkqQ" TargetMode="External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facebook.com/coforge.company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hyperlink" Target="https://twitter.com/Coforge_Tech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_Title_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F71A84-576E-C4EB-18CB-859FAD5F7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DDCEDB-866C-27E2-FF3E-0870C048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80327-1D0A-105F-08E8-57458D90D13D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47822C-8FC4-A887-759C-17711D99E1E9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58CE96-D121-617B-12F9-04187952CA96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436A88-1027-4425-440A-3E531CCB55B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E97DF-212C-386E-F3A1-D59BBEA884BA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2DBAA6-E14F-76F8-8577-BC169D1F1A8E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9C64C1-59E5-EA69-3C7E-7AA365537F02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6C1AD8-29BE-203C-BE54-A8E56B93164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D7EE3D-94D7-10EF-0607-AE5229E0A98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2DA4E-4F1C-11D3-9EC5-D14223B109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8" y="3844925"/>
            <a:ext cx="7148664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637C9-F5C8-870C-4B2D-46D06A803BB9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0CCAD-DBB2-209E-8A5D-CA187560C34B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F28F8D-0976-4FB3-F98E-BD5506167FC2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7222AE-4095-E8A7-DD0E-B697F960E8E9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A8CF3D-0CD8-1CB6-DB1E-E55B1970DD64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422AF2-094F-9FE2-A35F-ED2CF0F19D5F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9696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EC9FC-C41D-5312-9429-8A9BE7D007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EF216-9D8E-34C4-39D5-2FC595FADBDE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C1BB002-E493-06D2-F04F-42D7011CB00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3A64AAEF-0B6B-81C1-7357-572BEE78D011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CC40D4-47F6-73FC-A17C-F6F8827C30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1904238"/>
            <a:ext cx="7083979" cy="4375457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87C7AF7-2D0A-C718-A3C9-D5A9E875A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155259"/>
            <a:ext cx="4274716" cy="6132934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4DB92D8-4A0E-D57F-6E0F-68683C2EC1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556" y="1198215"/>
            <a:ext cx="7083978" cy="55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25580B61-AC0F-EDE6-286D-3A2C8945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7083978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2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5810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5429C-5DFC-90FF-FF01-5F076C1A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2118791"/>
            <a:ext cx="10354647" cy="1448368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FC4AB75C-15A1-208E-D9F4-7125A6FE68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766267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Sub-title / short descriptor</a:t>
            </a:r>
          </a:p>
        </p:txBody>
      </p:sp>
    </p:spTree>
    <p:extLst>
      <p:ext uri="{BB962C8B-B14F-4D97-AF65-F5344CB8AC3E}">
        <p14:creationId xmlns:p14="http://schemas.microsoft.com/office/powerpoint/2010/main" val="3956530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DE1D98-C864-CE6F-4950-8583F4E6B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4" y="2794598"/>
            <a:ext cx="4652072" cy="945514"/>
          </a:xfrm>
        </p:spPr>
        <p:txBody>
          <a:bodyPr anchor="ctr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Agenda</a:t>
            </a:r>
            <a:endParaRPr lang="en-IN"/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BB8A167E-4123-52E3-3592-C22228943C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264" y="605261"/>
            <a:ext cx="6720290" cy="5485246"/>
          </a:xfrm>
          <a:noFill/>
        </p:spPr>
        <p:txBody>
          <a:bodyPr anchor="ctr">
            <a:normAutofit/>
          </a:bodyPr>
          <a:lstStyle>
            <a:lvl1pPr marL="452438" indent="-452438">
              <a:buFont typeface="+mj-lt"/>
              <a:buAutoNum type="arabicPeriod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Agenda</a:t>
            </a:r>
          </a:p>
          <a:p>
            <a:pPr lvl="0"/>
            <a:r>
              <a:rPr lang="en-US" dirty="0"/>
              <a:t>Agenda</a:t>
            </a:r>
          </a:p>
          <a:p>
            <a:pPr lvl="0"/>
            <a:r>
              <a:rPr lang="en-US" dirty="0"/>
              <a:t>Agenda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2EA20F-9BB0-FD4C-D847-A30B03C51662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25F49E-51E8-228B-AD64-95ECF7210991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89F09A57-A548-9F53-8372-488FB7E33387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1404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D_Let's engag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F5DDCEDB-866C-27E2-FF3E-0870C048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80327-1D0A-105F-08E8-57458D90D13D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47822C-8FC4-A887-759C-17711D99E1E9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58CE96-D121-617B-12F9-04187952CA96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436A88-1027-4425-440A-3E531CCB55B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E97DF-212C-386E-F3A1-D59BBEA884BA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2DBAA6-E14F-76F8-8577-BC169D1F1A8E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9C64C1-59E5-EA69-3C7E-7AA365537F02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6C1AD8-29BE-203C-BE54-A8E56B93164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D7EE3D-94D7-10EF-0607-AE5229E0A98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5207A7-1C36-C36D-1A78-917003C2C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Let’s engage</a:t>
            </a:r>
            <a:endParaRPr lang="en-IN"/>
          </a:p>
        </p:txBody>
      </p:sp>
      <p:pic>
        <p:nvPicPr>
          <p:cNvPr id="6" name="Picture 5" descr="Ic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BE38301A-7090-B735-C0A6-04074F74957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" y="5551122"/>
            <a:ext cx="423393" cy="42339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F1FA7471-9CD5-990B-B266-F18CDD8D619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9" y="5551122"/>
            <a:ext cx="423393" cy="423393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06AF63D3-F3A6-ABEB-0C03-37036CF17F1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824" y="5551122"/>
            <a:ext cx="423393" cy="423393"/>
          </a:xfrm>
          <a:prstGeom prst="rect">
            <a:avLst/>
          </a:prstGeom>
        </p:spPr>
      </p:pic>
      <p:pic>
        <p:nvPicPr>
          <p:cNvPr id="21" name="Picture 20" descr="Logo, icon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83422065-0327-FC35-414A-2BD11DEAA7F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3" y="5551122"/>
            <a:ext cx="423393" cy="42339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D113B73-B7E9-3E29-134A-D0A39ED7A334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338D09-0D31-5464-6E5C-CD5F588221E1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5C3640-CA24-9DAA-0956-9F3AF645D9CB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CE59C5-446B-E7BC-19F9-64D5E8892F90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1A59A0-BCA8-AF7E-C65B-D84B5DCA6C8D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8CFB13D-B093-B60A-91A2-F4D5D879373D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8E814F-815F-3A56-F3F7-9938AE1F5E16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EE935F2-0B58-AB27-10B9-7CC8BB94D7A1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C761C92-AF5C-4BF6-75B4-EE002ED999BA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62EF656B-A6A8-AEC7-EC67-4F5D61576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8" y="3844925"/>
            <a:ext cx="7148664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355587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et's eng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F71A84-576E-C4EB-18CB-859FAD5F7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Let’s engage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DDCEDB-866C-27E2-FF3E-0870C048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80327-1D0A-105F-08E8-57458D90D13D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47822C-8FC4-A887-759C-17711D99E1E9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58CE96-D121-617B-12F9-04187952CA96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436A88-1027-4425-440A-3E531CCB55B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E97DF-212C-386E-F3A1-D59BBEA884BA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2DBAA6-E14F-76F8-8577-BC169D1F1A8E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9C64C1-59E5-EA69-3C7E-7AA365537F02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6C1AD8-29BE-203C-BE54-A8E56B93164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D7EE3D-94D7-10EF-0607-AE5229E0A98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2DA4E-4F1C-11D3-9EC5-D14223B109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8180" y="3844925"/>
            <a:ext cx="5644185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3" name="Picture 2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936B5B3-40BF-0C16-70E6-087203FB53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" y="5551122"/>
            <a:ext cx="423393" cy="42339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ABFF64A9-FB23-A4A7-2000-64FB9B71E3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9" y="5551122"/>
            <a:ext cx="423393" cy="423393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4783935F-109B-7213-19BA-9CC4204F3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824" y="5551122"/>
            <a:ext cx="423393" cy="423393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7F0FE466-7DF0-C851-893A-9F92FFA4DFE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3" y="5551122"/>
            <a:ext cx="423393" cy="423393"/>
          </a:xfrm>
          <a:prstGeom prst="rect">
            <a:avLst/>
          </a:prstGeom>
        </p:spPr>
      </p:pic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58D222FC-8D38-3E01-441D-FA9D8D2BE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3688" y="3844925"/>
            <a:ext cx="1260000" cy="1260000"/>
          </a:xfrm>
          <a:prstGeom prst="ellipse">
            <a:avLst/>
          </a:prstGeom>
          <a:solidFill>
            <a:srgbClr val="EBEBEB"/>
          </a:solid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IN"/>
              <a:t>Presenter picture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9D8586-37BC-DC2A-8EEF-270C13A63BA6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10D4A95-8334-4A05-C62B-AE27A9064BD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CA465294-2539-2A14-6443-9FE7357479B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6869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outdoor, grass, aerial photography, bird's-eye view&#10;&#10;Description automatically generated">
            <a:extLst>
              <a:ext uri="{FF2B5EF4-FFF2-40B4-BE49-F238E27FC236}">
                <a16:creationId xmlns:a16="http://schemas.microsoft.com/office/drawing/2014/main" id="{18D61478-93EB-A441-0F59-1FD08A909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F1D220-C1A0-825E-88F2-F89608129F50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F8A5C78-C4C0-20A4-1C50-8837B48D4034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9E50858D-2B2E-0E1E-F16B-91B12CBA6BB7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6D7AB9D-96EF-BBCF-52F5-78E3C0E4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1043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blue, darkness, art&#10;&#10;Description automatically generated">
            <a:extLst>
              <a:ext uri="{FF2B5EF4-FFF2-40B4-BE49-F238E27FC236}">
                <a16:creationId xmlns:a16="http://schemas.microsoft.com/office/drawing/2014/main" id="{74A29AD5-A684-5E96-FF51-58114561FC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BB8A167E-4123-52E3-3592-C22228943C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605261"/>
            <a:ext cx="5887790" cy="5485246"/>
          </a:xfrm>
          <a:noFill/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2EA20F-9BB0-FD4C-D847-A30B03C51662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25F49E-51E8-228B-AD64-95ECF7210991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89F09A57-A548-9F53-8372-488FB7E33387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690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AF47EFA-5F9F-2096-FABB-0519CD9D0C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EC4B8F-8342-0282-65D3-5EB07851338D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88DF00A-013D-44CF-644C-9B4D6210B6BB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58C0A10-8781-220E-CF10-C4C4E44A764B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1C4FD2C-3F8A-4CE4-E087-1EB93C91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661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77C5014-F1C4-F929-9D0D-5275893D2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BDC5BB-0986-116D-D716-E9DC8441B682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B2F4249-05DA-9B3A-61B2-2C494CEC7797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94A34A4-84AF-8BB0-7DC8-27B27EAF8C2F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428DE2-D4AC-7EFC-8FD1-3EFC1FD2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88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D_Title_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F5DDCEDB-866C-27E2-FF3E-0870C048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80327-1D0A-105F-08E8-57458D90D13D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47822C-8FC4-A887-759C-17711D99E1E9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58CE96-D121-617B-12F9-04187952CA96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436A88-1027-4425-440A-3E531CCB55B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E97DF-212C-386E-F3A1-D59BBEA884BA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2DBAA6-E14F-76F8-8577-BC169D1F1A8E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9C64C1-59E5-EA69-3C7E-7AA365537F02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6C1AD8-29BE-203C-BE54-A8E56B93164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D7EE3D-94D7-10EF-0607-AE5229E0A98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637C9-F5C8-870C-4B2D-46D06A803BB9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0CCAD-DBB2-209E-8A5D-CA187560C34B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F28F8D-0976-4FB3-F98E-BD5506167FC2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7222AE-4095-E8A7-DD0E-B697F960E8E9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A8CF3D-0CD8-1CB6-DB1E-E55B1970DD64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422AF2-094F-9FE2-A35F-ED2CF0F19D5F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itle 16">
            <a:extLst>
              <a:ext uri="{FF2B5EF4-FFF2-40B4-BE49-F238E27FC236}">
                <a16:creationId xmlns:a16="http://schemas.microsoft.com/office/drawing/2014/main" id="{0C491AFC-D6A7-4EDC-0DD5-A1F68D56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412" y="1864714"/>
            <a:ext cx="6646164" cy="298157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5400" b="1">
                <a:solidFill>
                  <a:schemeClr val="accent2"/>
                </a:solidFill>
                <a:latin typeface="+mj-lt"/>
                <a:cs typeface="Anek Devanagari Extra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C7C66B7-9A68-FB29-163A-8186ECB27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2092" y="3824400"/>
            <a:ext cx="3008376" cy="122662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9525E651-9583-A21D-3FD2-5DB46585AF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2092" y="2057737"/>
            <a:ext cx="1539449" cy="154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11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172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428EC-43F3-660B-3502-C39C61ADAA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" y="22022"/>
            <a:ext cx="12186458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71FF5E-4014-CD6C-B424-B86E39D746C6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8E42F8D-A5D1-B9C7-4C2E-E3282916BB60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2F64D1AD-1778-B60B-D41C-5ADAABCE66B4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E200D7C-1B95-4D1D-AB6F-66B5C753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545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computer, office building, wall&#10;&#10;Description automatically generated">
            <a:extLst>
              <a:ext uri="{FF2B5EF4-FFF2-40B4-BE49-F238E27FC236}">
                <a16:creationId xmlns:a16="http://schemas.microsoft.com/office/drawing/2014/main" id="{6589372B-7AA9-6598-1CFC-21473DDFA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6F135-CF79-0A5D-5DFF-1075386D4D96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4E30860-C27B-00C0-6020-7E526F26B436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B9CC77E-F8F0-997F-8B8B-F16AEF67C029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298E6C-985C-5998-7AEF-8C434AD4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235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wearing hardhats&#10;&#10;Description automatically generated with low confidence">
            <a:extLst>
              <a:ext uri="{FF2B5EF4-FFF2-40B4-BE49-F238E27FC236}">
                <a16:creationId xmlns:a16="http://schemas.microsoft.com/office/drawing/2014/main" id="{9173FD62-23FB-1D68-09FB-BE494131EE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193838-F1C3-F0C6-F538-3CEB955BCB1B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7F84FA2-5041-3D86-19A8-09E58C265B6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1966A7D8-453B-513B-4DBD-3509BBA4BD36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3C383-EB77-2306-B216-0579420A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064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n airplane&#10;&#10;Description automatically generated with medium confidence">
            <a:extLst>
              <a:ext uri="{FF2B5EF4-FFF2-40B4-BE49-F238E27FC236}">
                <a16:creationId xmlns:a16="http://schemas.microsoft.com/office/drawing/2014/main" id="{059FA866-A920-AD93-AF6C-76A55AF78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B0DCFD-41D5-0B0F-A96E-D07C459EF01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EBC2F58-A260-949C-F2C6-8B5E596723FC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A3C17F3-BF35-D266-C20D-F208CB5E19F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B6FD3C-85B5-7962-BEBB-2583CC9F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9751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tablet&#10;&#10;Description automatically generated with low confidence">
            <a:extLst>
              <a:ext uri="{FF2B5EF4-FFF2-40B4-BE49-F238E27FC236}">
                <a16:creationId xmlns:a16="http://schemas.microsoft.com/office/drawing/2014/main" id="{5A0DE34B-0220-D46F-54AF-A51EB09DA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2BD81F-ECD9-7DBD-4F12-416892890C31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3828E22-CCFE-4C74-A465-37EC430B8B9B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EFCAD25-E5FD-FFBA-7E80-12512AA2EC26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91900A-6C2E-5EC2-A3F1-5CBD8291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46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pc game, digital compositing&#10;&#10;Description automatically generated">
            <a:extLst>
              <a:ext uri="{FF2B5EF4-FFF2-40B4-BE49-F238E27FC236}">
                <a16:creationId xmlns:a16="http://schemas.microsoft.com/office/drawing/2014/main" id="{F5ADAC54-46D8-0304-8352-8C536012C0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E9E498-252A-31C0-D516-31146232D703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2D455BB-0973-3E24-7786-36F6D8A82CAE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542C36E-8BC3-959E-D05C-73377E8D48AA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8C0B1-4F3D-75D3-C660-8B99A8EB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4666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suit stand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77F7038C-752F-E5A9-574C-30CBC251D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A4027A-7E1A-A472-1F0E-A2D396293BC5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28B4072-3746-856A-7BCC-4FCB9C231CB5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5918397-74F0-3802-C986-E46DF2BFA4C3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8A76EA-DED4-F545-0A6E-92F2F935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266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480C507-6EB2-CCF9-870C-8684AC4124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04" y="1353312"/>
            <a:ext cx="11335821" cy="48569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FF2628-ED62-950D-2E66-69E4E6F3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4" y="163730"/>
            <a:ext cx="1133524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4741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480C507-6EB2-CCF9-870C-8684AC4124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03" y="1353312"/>
            <a:ext cx="6893490" cy="48569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1D0D8B39-F4CE-3169-E1B0-ABAF242218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163730"/>
            <a:ext cx="4274716" cy="6046570"/>
          </a:xfrm>
        </p:spPr>
        <p:txBody>
          <a:bodyPr>
            <a:normAutofit/>
          </a:bodyPr>
          <a:lstStyle>
            <a:lvl1pPr algn="l">
              <a:defRPr sz="1800"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C72AFD-F0D1-B053-AA4C-63801FD3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4" y="163730"/>
            <a:ext cx="689348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417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1856C2B-0140-A5B6-5C61-8BE675D20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6A9610-6B18-4138-A598-3C974F238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4" y="163730"/>
            <a:ext cx="1133524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55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358D94E-B9FE-98AE-5491-CC343968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5645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DD9CA00-C0FD-1939-1192-7E21A04C7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56816"/>
            <a:ext cx="11335821" cy="42534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00A8B1-AE7D-1FA1-B0B0-17B1765DD6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304" y="1256321"/>
            <a:ext cx="11335250" cy="553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94EB2-F600-8216-DF1F-82A6B314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4" y="163730"/>
            <a:ext cx="1133524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639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DD9CA00-C0FD-1939-1192-7E21A04C7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3" y="1956816"/>
            <a:ext cx="6939209" cy="42534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2574FD34-9DC6-1A7F-B21E-FE913A98C6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363600"/>
            <a:ext cx="4274716" cy="5846700"/>
          </a:xfrm>
        </p:spPr>
        <p:txBody>
          <a:bodyPr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1CEC526-6305-E7A8-C59F-4BEC2ED546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304" y="1256321"/>
            <a:ext cx="6939209" cy="553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DBC21-B50D-BFE6-4E1B-718FE4825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5" y="163730"/>
            <a:ext cx="6939208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747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2972-9DF7-C0B3-7687-9E3B2422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328AA4C-BB57-D0E6-08FE-435428B0D2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304" y="1227073"/>
            <a:ext cx="11335250" cy="553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Descriptor / Sub-heading</a:t>
            </a:r>
          </a:p>
        </p:txBody>
      </p:sp>
    </p:spTree>
    <p:extLst>
      <p:ext uri="{BB962C8B-B14F-4D97-AF65-F5344CB8AC3E}">
        <p14:creationId xmlns:p14="http://schemas.microsoft.com/office/powerpoint/2010/main" val="36252855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8400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185B774-2A49-1714-39C4-36AAA6693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grpSp>
        <p:nvGrpSpPr>
          <p:cNvPr id="6" name="Logo">
            <a:extLst>
              <a:ext uri="{FF2B5EF4-FFF2-40B4-BE49-F238E27FC236}">
                <a16:creationId xmlns:a16="http://schemas.microsoft.com/office/drawing/2014/main" id="{E8EA6453-9CF1-9CEC-C7B1-0470890CE1D7}"/>
              </a:ext>
            </a:extLst>
          </p:cNvPr>
          <p:cNvGrpSpPr/>
          <p:nvPr/>
        </p:nvGrpSpPr>
        <p:grpSpPr>
          <a:xfrm>
            <a:off x="11137806" y="6555943"/>
            <a:ext cx="783748" cy="174106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D4324C-2193-57C6-446C-B8EEDC252A00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041FF0-0E80-0543-F563-D686B0F7C339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AB064FB-102A-7078-6BD9-79416314E369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0477C4A-177F-491D-8CC8-EB973D9C925B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749831-DDE4-762A-F260-117878940596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0A159A4-D5E7-30F6-35B1-F0EE77575F28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6C10E1-B823-40CA-D11C-E197DE60DE75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547232-A25A-20CA-8734-C765576B0C60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B9080E96-D581-682D-0141-31D228B9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841C298-5B94-4C2F-E1C0-3C387E73F9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019065"/>
            <a:ext cx="10354782" cy="1662947"/>
          </a:xfrm>
        </p:spPr>
        <p:txBody>
          <a:bodyPr>
            <a:noAutofit/>
          </a:bodyPr>
          <a:lstStyle>
            <a:lvl1pPr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en-US"/>
              <a:t>“Any famous quote by a person can appear here.”</a:t>
            </a:r>
            <a:endParaRPr lang="en-IN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C41B9BCB-8DF5-2F68-06E4-0C5D6CC31F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844925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Name of the Author appears here.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09A91F-C027-FBAF-3B93-353E8C68FACD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D4013E-0025-49E0-6511-50711B94BCCD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A30649-040E-76DF-E4B3-6FA735684DFB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13A981-7796-0810-7565-8C046D3C8685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C58757-B01F-2E76-EEC4-9699D391CDB5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AEB6CB-E284-5E99-836D-99401DEEA93A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F4D458-66C9-5BA3-D270-2E2088DF7E05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B5EF3EC8-7001-0CC2-5094-241161EA6992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E1DB9E8E-DB3F-1D6F-CBAE-0C5726300678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4852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Custom Layout">
    <p:bg>
      <p:bgPr>
        <a:solidFill>
          <a:srgbClr val="BBC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4538FBA-80DB-164F-8958-3F3634A74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9F96A-BF02-D477-B115-CC93455C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2118791"/>
            <a:ext cx="11628000" cy="1448368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CFFDD7-C755-AB48-B419-8AFA7AF71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DD5069-E32A-72F0-5FC5-E9C591A1F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924" y="6558301"/>
            <a:ext cx="788993" cy="170593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B4A1DAEE-08B0-9F38-D980-9DFA7FFEE1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766267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 / short descriptor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ED9F9F-CECA-7081-2FA5-5BFE230DE60D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4913F2-28F2-6B9C-4EFF-913A82EDD46E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64E07D-909C-C72E-091F-5C329BD388D5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09FA35-94C1-A4C9-1AE7-80D9E3AE4073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1C057C-7C5C-DF1E-F24A-D154D5235CCA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862D80-1E04-8C57-918E-6310E02FAE3D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B31F16-1702-5C42-6CF5-E47473FC1367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37C9CD1-39F0-9A01-43F2-28D1F54FE5C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637F60D-47D7-3E8A-9AC4-C9BD2A051261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2258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Custom Layout">
    <p:bg>
      <p:bgPr>
        <a:solidFill>
          <a:srgbClr val="FCC7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4538FBA-80DB-164F-8958-3F3634A74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9F96A-BF02-D477-B115-CC93455C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2118791"/>
            <a:ext cx="11628000" cy="1448368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CFFDD7-C755-AB48-B419-8AFA7AF71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DD5069-E32A-72F0-5FC5-E9C591A1F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924" y="6558301"/>
            <a:ext cx="788993" cy="170593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B4A1DAEE-08B0-9F38-D980-9DFA7FFEE1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766267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 / short descriptor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D9AC3A-FC6E-1111-CBD5-79571AE534E9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A4D52C-A6D5-702A-8A65-CA857865B333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C165F-E9A7-C586-51E1-0024694C8D18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CFE0A4-BFB3-55FB-2E51-3516BE536D23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9338A5-7F68-F079-23AA-211DFB416EC0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00361E-6969-5490-8861-67459D96FD83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F75B26-40D6-74B7-8BDD-70321B8A410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BE92565-4651-E908-06E1-60602A21DE94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E6FB8E6-E30E-EE13-AAAC-37A91C065F64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5178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Custom Layout">
    <p:bg>
      <p:bgPr>
        <a:solidFill>
          <a:srgbClr val="FBC9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4538FBA-80DB-164F-8958-3F3634A74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9F96A-BF02-D477-B115-CC93455C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2118791"/>
            <a:ext cx="11628000" cy="1448368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CFFDD7-C755-AB48-B419-8AFA7AF71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DD5069-E32A-72F0-5FC5-E9C591A1F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924" y="6558301"/>
            <a:ext cx="788993" cy="170593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B4A1DAEE-08B0-9F38-D980-9DFA7FFEE1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766267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 / short descriptor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546D56-B792-0FDF-6AB1-6FE69BA1DEEF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F5E20F-5DEF-3E54-9FC1-ADC1249111C4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A94884-F510-9310-C591-891D498C8F05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74121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Custom Layout">
    <p:bg>
      <p:bgPr>
        <a:solidFill>
          <a:srgbClr val="97D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4538FBA-80DB-164F-8958-3F3634A74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9F96A-BF02-D477-B115-CC93455C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2118791"/>
            <a:ext cx="11628000" cy="1448368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CFFDD7-C755-AB48-B419-8AFA7AF71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DD5069-E32A-72F0-5FC5-E9C591A1F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924" y="6558301"/>
            <a:ext cx="788993" cy="170593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B4A1DAEE-08B0-9F38-D980-9DFA7FFEE1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766267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 / short descriptor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A79A41-09EC-658C-6DB8-8E7B9E16E62C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B5CCAA-AE36-07EB-3FFC-2881C2BCCA7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81A507A-BFE3-3962-27D5-F9F72246D914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7155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99445BD-02AF-5A42-6EF2-81DEEBD44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F71A84-576E-C4EB-18CB-859FAD5F7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2DA4E-4F1C-11D3-9EC5-D14223B109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8" y="3844925"/>
            <a:ext cx="7148664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0E2DFA2-6ED6-5180-48CF-8FF5BD139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438E7-1D8E-FB27-F4B2-C6343A61DA22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3E7219-CED5-8E40-011F-BBF371E5C6D7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8F92D48-5A0A-A4DE-3B16-698ED06A3B7F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8364ED-CDCB-506D-E056-F0A009D79689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002D2B-7D8F-CE1D-099A-F21826858985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560BE7-80B6-0BD2-11D1-2EE6DD9AF0C7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E805A9-5B66-C427-2ABD-024CEA9170EE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D1FEEA-BB92-7CE7-88DA-D7A243F3C2B1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06E8E6-6968-17C6-F21F-425D99596C3E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25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AEDFAF9-E779-8824-F4AE-F140C13BB6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554" y="1198215"/>
            <a:ext cx="11628000" cy="55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2414E9F7-D9F0-6C3F-B316-1D75127C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3765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Let's eng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99445BD-02AF-5A42-6EF2-81DEEBD44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F71A84-576E-C4EB-18CB-859FAD5F7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Let’s engage</a:t>
            </a:r>
            <a:endParaRPr lang="en-IN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2DA4E-4F1C-11D3-9EC5-D14223B109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8" y="3844925"/>
            <a:ext cx="7148664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</a:t>
            </a:r>
          </a:p>
        </p:txBody>
      </p:sp>
      <p:pic>
        <p:nvPicPr>
          <p:cNvPr id="3" name="Picture 2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936B5B3-40BF-0C16-70E6-087203FB53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" y="5551122"/>
            <a:ext cx="423393" cy="42339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ABFF64A9-FB23-A4A7-2000-64FB9B71E3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9" y="5551122"/>
            <a:ext cx="423393" cy="423393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4783935F-109B-7213-19BA-9CC4204F3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824" y="5551122"/>
            <a:ext cx="423393" cy="423393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7F0FE466-7DF0-C851-893A-9F92FFA4DFE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3" y="5551122"/>
            <a:ext cx="423393" cy="42339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0E2DFA2-6ED6-5180-48CF-8FF5BD139B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438E7-1D8E-FB27-F4B2-C6343A61DA22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3E7219-CED5-8E40-011F-BBF371E5C6D7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8F92D48-5A0A-A4DE-3B16-698ED06A3B7F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8364ED-CDCB-506D-E056-F0A009D79689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002D2B-7D8F-CE1D-099A-F21826858985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560BE7-80B6-0BD2-11D1-2EE6DD9AF0C7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E805A9-5B66-C427-2ABD-024CEA9170EE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D1FEEA-BB92-7CE7-88DA-D7A243F3C2B1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06E8E6-6968-17C6-F21F-425D99596C3E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3AC6CD-8DB5-A991-1E22-0BA74554B56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2025DC-D554-8B9F-776A-B2789ECFE560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ECB3820-B3F1-0404-1138-31B656B10CB8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42078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et's eng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773B626-C041-3BDB-DF50-7BCEF76C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F71A84-576E-C4EB-18CB-859FAD5F7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Let’s engage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DDCEDB-866C-27E2-FF3E-0870C048C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80327-1D0A-105F-08E8-57458D90D13D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47822C-8FC4-A887-759C-17711D99E1E9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58CE96-D121-617B-12F9-04187952CA96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436A88-1027-4425-440A-3E531CCB55B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E97DF-212C-386E-F3A1-D59BBEA884BA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2DBAA6-E14F-76F8-8577-BC169D1F1A8E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9C64C1-59E5-EA69-3C7E-7AA365537F02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6C1AD8-29BE-203C-BE54-A8E56B93164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D7EE3D-94D7-10EF-0607-AE5229E0A98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2DA4E-4F1C-11D3-9EC5-D14223B109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8180" y="3844925"/>
            <a:ext cx="5644185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3" name="Picture 2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36B5B3-40BF-0C16-70E6-087203FB53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" y="5551122"/>
            <a:ext cx="423393" cy="42339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ABFF64A9-FB23-A4A7-2000-64FB9B71E38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9" y="5551122"/>
            <a:ext cx="423393" cy="423393"/>
          </a:xfrm>
          <a:prstGeom prst="rect">
            <a:avLst/>
          </a:prstGeom>
        </p:spPr>
      </p:pic>
      <p:pic>
        <p:nvPicPr>
          <p:cNvPr id="9" name="Picture 8">
            <a:hlinkClick r:id="rId10"/>
            <a:extLst>
              <a:ext uri="{FF2B5EF4-FFF2-40B4-BE49-F238E27FC236}">
                <a16:creationId xmlns:a16="http://schemas.microsoft.com/office/drawing/2014/main" id="{4783935F-109B-7213-19BA-9CC4204F3D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824" y="5551122"/>
            <a:ext cx="423393" cy="423393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7F0FE466-7DF0-C851-893A-9F92FFA4DFE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3" y="5551122"/>
            <a:ext cx="423393" cy="423393"/>
          </a:xfrm>
          <a:prstGeom prst="rect">
            <a:avLst/>
          </a:prstGeom>
        </p:spPr>
      </p:pic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58D222FC-8D38-3E01-441D-FA9D8D2BE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3688" y="3844925"/>
            <a:ext cx="1260000" cy="1260000"/>
          </a:xfrm>
          <a:prstGeom prst="ellipse">
            <a:avLst/>
          </a:prstGeom>
          <a:solidFill>
            <a:srgbClr val="EBEBEB"/>
          </a:solid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IN"/>
              <a:t>Presenter picture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9D8586-37BC-DC2A-8EEF-270C13A63BA6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10D4A95-8334-4A05-C62B-AE27A9064BD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CA465294-2539-2A14-6443-9FE7357479B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070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A420888-4B4C-79A3-6FA9-352BA87B6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72874-C46B-3B31-1BD0-F0495A9AF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4" y="2794598"/>
            <a:ext cx="4652072" cy="945514"/>
          </a:xfrm>
        </p:spPr>
        <p:txBody>
          <a:bodyPr anchor="ctr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Agenda</a:t>
            </a:r>
            <a:endParaRPr lang="en-IN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4824-F24C-94D8-4956-C8C4C2F63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C64ED26A-7137-E5C0-8293-8E35E84983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264" y="605261"/>
            <a:ext cx="6720290" cy="5485246"/>
          </a:xfrm>
          <a:noFill/>
        </p:spPr>
        <p:txBody>
          <a:bodyPr anchor="ctr">
            <a:normAutofit/>
          </a:bodyPr>
          <a:lstStyle>
            <a:lvl1pPr marL="452438" indent="-452438">
              <a:buFont typeface="+mj-lt"/>
              <a:buAutoNum type="arabicPeriod"/>
              <a:tabLst/>
              <a:defRPr sz="20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Agenda</a:t>
            </a:r>
          </a:p>
          <a:p>
            <a:pPr lvl="0"/>
            <a:r>
              <a:rPr lang="en-US"/>
              <a:t>Agenda</a:t>
            </a:r>
          </a:p>
          <a:p>
            <a:pPr lvl="0"/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71394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A420888-4B4C-79A3-6FA9-352BA87B6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FDC4824-F24C-94D8-4956-C8C4C2F63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C64ED26A-7137-E5C0-8293-8E35E84983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554" y="605261"/>
            <a:ext cx="11628000" cy="5485246"/>
          </a:xfrm>
          <a:noFill/>
        </p:spPr>
        <p:txBody>
          <a:bodyPr anchor="ctr">
            <a:normAutofit/>
          </a:bodyPr>
          <a:lstStyle>
            <a:lvl1pPr marL="452438" indent="-452438">
              <a:buFont typeface="+mj-lt"/>
              <a:buAutoNum type="arabicPeriod"/>
              <a:tabLst/>
              <a:defRPr sz="20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Agenda</a:t>
            </a:r>
          </a:p>
          <a:p>
            <a:pPr lvl="0"/>
            <a:r>
              <a:rPr lang="en-US" dirty="0"/>
              <a:t>Agenda</a:t>
            </a:r>
          </a:p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6444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47C5FA7-08AA-CF1D-BAD1-53FAF1AE0D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1364169"/>
            <a:ext cx="11628000" cy="4915527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EC7FEE75-9853-0F95-94FA-6F642365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321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47C5FA7-08AA-CF1D-BAD1-53FAF1AE0D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1863898"/>
            <a:ext cx="11628000" cy="441579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C7A133A-62C3-E3DE-778C-86D12AA552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555" y="1198215"/>
            <a:ext cx="11627999" cy="55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37EF0F9-8471-44AC-DDC5-DEA05FC9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629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EC9FC-C41D-5312-9429-8A9BE7D007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EF216-9D8E-34C4-39D5-2FC595FADBDE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C1BB002-E493-06D2-F04F-42D7011CB00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3A64AAEF-0B6B-81C1-7357-572BEE78D011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CC40D4-47F6-73FC-A17C-F6F8827C30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1361272"/>
            <a:ext cx="7083979" cy="491842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87C7AF7-2D0A-C718-A3C9-D5A9E875A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1364169"/>
            <a:ext cx="4251037" cy="484613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0B9A29FF-B0A7-E740-1FFF-94056FB1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79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EC9FC-C41D-5312-9429-8A9BE7D007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EF216-9D8E-34C4-39D5-2FC595FADBDE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C1BB002-E493-06D2-F04F-42D7011CB00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3A64AAEF-0B6B-81C1-7357-572BEE78D011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CC40D4-47F6-73FC-A17C-F6F8827C30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875" y="1867891"/>
            <a:ext cx="7107658" cy="441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87C7AF7-2D0A-C718-A3C9-D5A9E875A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1870821"/>
            <a:ext cx="4274716" cy="4408874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B149907-F0F9-E0BD-23A9-7ABF1FFF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25" y="1198215"/>
            <a:ext cx="11630129" cy="55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E4A32DF4-0F5C-50D9-B99E-DF3DDCDD0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334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EC9FC-C41D-5312-9429-8A9BE7D007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EF216-9D8E-34C4-39D5-2FC595FADBDE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C1BB002-E493-06D2-F04F-42D7011CB00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3A64AAEF-0B6B-81C1-7357-572BEE78D011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CC40D4-47F6-73FC-A17C-F6F8827C30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1364169"/>
            <a:ext cx="7083979" cy="4915527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87C7AF7-2D0A-C718-A3C9-D5A9E875A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155258"/>
            <a:ext cx="4274716" cy="6124437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EC25AC5-A16B-7335-2CEC-2E455CF2D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708397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950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20.pn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2BA627A-B28C-789C-990E-3B1F53F8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4800"/>
            <a:ext cx="1162799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138C0DF-603C-2744-FED7-92DBFA303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554" y="1364169"/>
            <a:ext cx="11627999" cy="487619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72F4EE0-47B6-F2AC-A92D-B4B8BB91C34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13D18F-E541-3AC4-E3E9-6EDDF913793A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D4105A-CDE7-74A0-ADA6-4E4A0A7135FD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A14573-24DF-33D3-7EC8-5AEE8E36DCF5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7C36C9E-0D1B-F2F2-AF72-11829994B38A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27272F-1FC1-D499-BB49-7480A6194883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B85181-A0F3-DD97-20FA-9DC0F9DBF524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9497DA-7C92-4A96-AA5F-465C4E51876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2CB89D83-4FDB-8309-D2AB-1E638CC8A1CF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BE9D8D4-3ACF-F9F8-3172-2D7A0B8E055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510E13-2D61-D32A-A396-67399C17236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FBD597-9F1C-0009-7BAF-AAF2FFA17D45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46B0BC-73F4-1DCF-4014-6C9F518C94A0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5B2D19-BE77-A647-3B0B-6952F05563C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78F30B-A1F6-5B77-F9CE-829036BEF77B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5BFBBE-A279-4339-ED37-94DEFD51FF74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CE8091-2A41-077A-FD57-95E42C12F798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7EE00D-31AE-0B43-1EA3-E5938E99254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095DA37-97DF-A2E6-081C-32E4722091A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2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734" r:id="rId3"/>
    <p:sldLayoutId id="2147483737" r:id="rId4"/>
    <p:sldLayoutId id="2147483715" r:id="rId5"/>
    <p:sldLayoutId id="2147483738" r:id="rId6"/>
    <p:sldLayoutId id="2147483712" r:id="rId7"/>
    <p:sldLayoutId id="2147483739" r:id="rId8"/>
    <p:sldLayoutId id="2147483735" r:id="rId9"/>
    <p:sldLayoutId id="2147483740" r:id="rId10"/>
    <p:sldLayoutId id="2147483742" r:id="rId11"/>
    <p:sldLayoutId id="2147483743" r:id="rId12"/>
    <p:sldLayoutId id="2147483726" r:id="rId13"/>
    <p:sldLayoutId id="2147483691" r:id="rId14"/>
    <p:sldLayoutId id="2147483707" r:id="rId15"/>
    <p:sldLayoutId id="2147483721" r:id="rId16"/>
    <p:sldLayoutId id="2147483744" r:id="rId17"/>
    <p:sldLayoutId id="2147483718" r:id="rId18"/>
    <p:sldLayoutId id="2147483719" r:id="rId19"/>
    <p:sldLayoutId id="2147483723" r:id="rId20"/>
    <p:sldLayoutId id="2147483725" r:id="rId21"/>
    <p:sldLayoutId id="2147483727" r:id="rId22"/>
    <p:sldLayoutId id="2147483728" r:id="rId23"/>
    <p:sldLayoutId id="2147483729" r:id="rId24"/>
    <p:sldLayoutId id="2147483730" r:id="rId25"/>
    <p:sldLayoutId id="2147483731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2BA627A-B28C-789C-990E-3B1F53F8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4" y="163730"/>
            <a:ext cx="1133524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138C0DF-603C-2744-FED7-92DBFA303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304" y="1364169"/>
            <a:ext cx="11335249" cy="487619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grpSp>
        <p:nvGrpSpPr>
          <p:cNvPr id="11" name="Logo">
            <a:extLst>
              <a:ext uri="{FF2B5EF4-FFF2-40B4-BE49-F238E27FC236}">
                <a16:creationId xmlns:a16="http://schemas.microsoft.com/office/drawing/2014/main" id="{3A065230-68F7-758A-449C-C0E9D9FF8414}"/>
              </a:ext>
            </a:extLst>
          </p:cNvPr>
          <p:cNvGrpSpPr/>
          <p:nvPr/>
        </p:nvGrpSpPr>
        <p:grpSpPr>
          <a:xfrm>
            <a:off x="11137806" y="6555943"/>
            <a:ext cx="783748" cy="174106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46A27A-67DC-88DA-7E99-BD8FCE878250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39FA9-B4BD-4E89-A253-2B70D7C57A89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C60B1A-4FB5-D732-7157-61ADD0589F56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03F5C3A-DFAA-9131-14B4-9D7202F4B4E8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802C14-EBFD-CFBE-99D8-49BC4D7368A9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154BE5B-2F05-FB6F-BC46-5131AC718568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E7C0A1-186C-5020-5AAB-5FD9CD026FA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34AE91A-7473-8E25-38F9-3A2AA525A583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F143BC6E-CA72-1553-01FB-48E16F0FB9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1" y="212402"/>
            <a:ext cx="453091" cy="8155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72F4EE0-47B6-F2AC-A92D-B4B8BB91C3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13D18F-E541-3AC4-E3E9-6EDDF913793A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D4105A-CDE7-74A0-ADA6-4E4A0A7135FD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A14573-24DF-33D3-7EC8-5AEE8E36DCF5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7C36C9E-0D1B-F2F2-AF72-11829994B38A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27272F-1FC1-D499-BB49-7480A6194883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B85181-A0F3-DD97-20FA-9DC0F9DBF524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9497DA-7C92-4A96-AA5F-465C4E51876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2CB89D83-4FDB-8309-D2AB-1E638CC8A1CF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BE9D8D4-3ACF-F9F8-3172-2D7A0B8E055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084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6" r:id="rId14"/>
    <p:sldLayoutId id="2147483773" r:id="rId15"/>
    <p:sldLayoutId id="2147483774" r:id="rId16"/>
    <p:sldLayoutId id="21474837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arn.microsoft.com/en-us/iis/get-started/introduction-to-iis/introduction-to-iis-architecture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default.asp" TargetMode="External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42136A-DC93-B54C-A445-56A3E8F3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Creek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961E10-E65F-34A8-B233-FC40C976FF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Introduction, Architecture, And Installation</a:t>
            </a:r>
          </a:p>
        </p:txBody>
      </p:sp>
    </p:spTree>
    <p:extLst>
      <p:ext uri="{BB962C8B-B14F-4D97-AF65-F5344CB8AC3E}">
        <p14:creationId xmlns:p14="http://schemas.microsoft.com/office/powerpoint/2010/main" val="3929628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0E52F-5D98-CF02-4FED-ED884E351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9600" b="1" dirty="0"/>
          </a:p>
          <a:p>
            <a:pPr marL="0" indent="0" algn="ctr">
              <a:buNone/>
            </a:pPr>
            <a:r>
              <a:rPr lang="en-US" sz="9600" b="1" dirty="0"/>
              <a:t>?</a:t>
            </a:r>
            <a:endParaRPr lang="en-IN" sz="9600" b="1" dirty="0"/>
          </a:p>
        </p:txBody>
      </p:sp>
    </p:spTree>
    <p:extLst>
      <p:ext uri="{BB962C8B-B14F-4D97-AF65-F5344CB8AC3E}">
        <p14:creationId xmlns:p14="http://schemas.microsoft.com/office/powerpoint/2010/main" val="81620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CD1477-D120-E03B-7576-1BA05215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3" y="2488893"/>
            <a:ext cx="7148813" cy="1234182"/>
          </a:xfrm>
        </p:spPr>
        <p:txBody>
          <a:bodyPr/>
          <a:lstStyle/>
          <a:p>
            <a:r>
              <a:rPr lang="en-IN">
                <a:solidFill>
                  <a:schemeClr val="bg1"/>
                </a:solidFill>
                <a:latin typeface="Anek Devanagari" pitchFamily="2" charset="0"/>
                <a:cs typeface="Anek Devanagari" pitchFamily="2" charset="0"/>
              </a:rPr>
              <a:t>Let’s </a:t>
            </a:r>
            <a:r>
              <a:rPr lang="en-IN">
                <a:latin typeface="Anek Devanagari" pitchFamily="2" charset="0"/>
                <a:cs typeface="Anek Devanagari" pitchFamily="2" charset="0"/>
              </a:rPr>
              <a:t>engage!</a:t>
            </a:r>
          </a:p>
        </p:txBody>
      </p:sp>
    </p:spTree>
    <p:extLst>
      <p:ext uri="{BB962C8B-B14F-4D97-AF65-F5344CB8AC3E}">
        <p14:creationId xmlns:p14="http://schemas.microsoft.com/office/powerpoint/2010/main" val="239483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85534-CAE3-0750-ADA4-9621E0F9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E0E31-7F12-FD58-A866-60A35FE491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Features/Architecture</a:t>
            </a:r>
          </a:p>
          <a:p>
            <a:r>
              <a:rPr lang="en-US" dirty="0"/>
              <a:t>Important definitions</a:t>
            </a:r>
          </a:p>
          <a:p>
            <a:r>
              <a:rPr lang="en-US" dirty="0"/>
              <a:t>HTML, XML</a:t>
            </a:r>
          </a:p>
          <a:p>
            <a:r>
              <a:rPr lang="en-US" dirty="0"/>
              <a:t>Installation Guide</a:t>
            </a:r>
          </a:p>
          <a:p>
            <a:r>
              <a:rPr lang="en-US" dirty="0"/>
              <a:t>Q&amp;A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8651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7535DDA-1116-0BA6-5B1A-70624BBCBCD0}"/>
              </a:ext>
            </a:extLst>
          </p:cNvPr>
          <p:cNvSpPr txBox="1">
            <a:spLocks/>
          </p:cNvSpPr>
          <p:nvPr/>
        </p:nvSpPr>
        <p:spPr>
          <a:xfrm>
            <a:off x="284425" y="257779"/>
            <a:ext cx="11268075" cy="7905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>
              <a:solidFill>
                <a:schemeClr val="bg1"/>
              </a:solidFill>
              <a:latin typeface="Anek Devanagari" pitchFamily="2" charset="0"/>
              <a:cs typeface="Anek Devanagari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A4441-B8B6-459C-244B-3BF6BCA10F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As a company -</a:t>
            </a:r>
          </a:p>
          <a:p>
            <a:pPr lvl="1"/>
            <a:r>
              <a:rPr lang="en-US" dirty="0"/>
              <a:t>Duck Creek Technologies is a software and services company that is changing the rules of the insurance business by accelerating the ability to achieve the industry vision of “Product in a Day”(low code tool).</a:t>
            </a:r>
          </a:p>
          <a:p>
            <a:pPr lvl="1"/>
            <a:r>
              <a:rPr lang="en-US" dirty="0"/>
              <a:t>It enables P&amp;C businesses to reimagine, innovate and continuously deliver great result.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Products – Duck Creek Suite consists of following modules</a:t>
            </a:r>
          </a:p>
          <a:p>
            <a:pPr lvl="1"/>
            <a:r>
              <a:rPr lang="en-IN" dirty="0"/>
              <a:t>Policy - End to end policy life cycle starting from Quick quote</a:t>
            </a:r>
          </a:p>
          <a:p>
            <a:pPr lvl="1"/>
            <a:r>
              <a:rPr lang="en-IN" dirty="0"/>
              <a:t>Rating – This engine is very efficient and used in all premium calculations</a:t>
            </a:r>
          </a:p>
          <a:p>
            <a:pPr lvl="1"/>
            <a:r>
              <a:rPr lang="en-IN" dirty="0"/>
              <a:t>Billing – Billing, Invoices, and Payment processing</a:t>
            </a:r>
          </a:p>
          <a:p>
            <a:pPr lvl="1"/>
            <a:r>
              <a:rPr lang="en-IN" dirty="0"/>
              <a:t>Claims – Manages entire claim life cycle starting from FNOL</a:t>
            </a:r>
          </a:p>
          <a:p>
            <a:pPr lvl="1"/>
            <a:r>
              <a:rPr lang="en-IN" dirty="0"/>
              <a:t>Insights – Reporting and Analytics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r>
              <a:rPr lang="en-IN" dirty="0"/>
              <a:t>Please go through Duck Creek website, to read more about other modules.</a:t>
            </a:r>
          </a:p>
          <a:p>
            <a:endParaRPr lang="en-IN" dirty="0"/>
          </a:p>
          <a:p>
            <a:r>
              <a:rPr lang="en-IN" dirty="0"/>
              <a:t>Ability to integrate with cloud, aggregators etc.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535A31-9B3E-3FC2-463E-8AA73234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52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C0762-2ACD-E8E0-DCDA-3DB3B0E24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1361272"/>
            <a:ext cx="11794814" cy="4865792"/>
          </a:xfrm>
        </p:spPr>
        <p:txBody>
          <a:bodyPr/>
          <a:lstStyle/>
          <a:p>
            <a:r>
              <a:rPr lang="en-US" dirty="0"/>
              <a:t>Example Platform is comprised of following tools:</a:t>
            </a:r>
          </a:p>
          <a:p>
            <a:endParaRPr lang="en-US" dirty="0"/>
          </a:p>
          <a:p>
            <a:pPr lvl="1"/>
            <a:r>
              <a:rPr lang="en-US" dirty="0"/>
              <a:t>Example Author </a:t>
            </a:r>
          </a:p>
          <a:p>
            <a:pPr lvl="1"/>
            <a:r>
              <a:rPr lang="en-US" dirty="0"/>
              <a:t>Example Server</a:t>
            </a:r>
          </a:p>
          <a:p>
            <a:pPr lvl="1"/>
            <a:r>
              <a:rPr lang="en-US" dirty="0"/>
              <a:t>Example Express</a:t>
            </a:r>
          </a:p>
          <a:p>
            <a:pPr lvl="1"/>
            <a:r>
              <a:rPr lang="en-US" dirty="0"/>
              <a:t>Example Manuscripts</a:t>
            </a:r>
          </a:p>
          <a:p>
            <a:pPr lvl="1"/>
            <a:r>
              <a:rPr lang="en-US" dirty="0"/>
              <a:t>Example Transact</a:t>
            </a:r>
          </a:p>
          <a:p>
            <a:pPr lvl="1"/>
            <a:r>
              <a:rPr lang="en-US" dirty="0"/>
              <a:t>Example Forms</a:t>
            </a:r>
          </a:p>
          <a:p>
            <a:pPr lvl="1"/>
            <a:r>
              <a:rPr lang="en-US" dirty="0"/>
              <a:t>Example Async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E61C56-C914-0682-2C15-BBB20D1E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C4257C-2AC9-8BF9-F5DA-22BC679D4B0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4126" y="1980608"/>
            <a:ext cx="762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633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E61C56-C914-0682-2C15-BBB20D1E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3F98B34-05B2-E623-E3FA-843CB104A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00" y="802203"/>
            <a:ext cx="9962708" cy="560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95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E61C56-C914-0682-2C15-BBB20D1E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50EA6-602A-CD3A-6451-1A0230C89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86969"/>
            <a:ext cx="11463529" cy="534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52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B59CF4-95C3-33E1-928B-EE508A09F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It is a program, which process the network requests of user and serves them files for that web page over HTTP protocol.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Apache HTTP Server</a:t>
            </a:r>
          </a:p>
          <a:p>
            <a:pPr lvl="1"/>
            <a:r>
              <a:rPr lang="en-US" dirty="0"/>
              <a:t>Microsoft Internet Information System</a:t>
            </a:r>
          </a:p>
          <a:p>
            <a:pPr lvl="1"/>
            <a:r>
              <a:rPr lang="en-US" dirty="0"/>
              <a:t>Jigsaw Server</a:t>
            </a:r>
          </a:p>
          <a:p>
            <a:pPr lvl="1"/>
            <a:r>
              <a:rPr lang="en-US" dirty="0"/>
              <a:t>Sun Java System</a:t>
            </a:r>
          </a:p>
          <a:p>
            <a:endParaRPr lang="en-US" dirty="0"/>
          </a:p>
          <a:p>
            <a:r>
              <a:rPr lang="en-US" dirty="0"/>
              <a:t>HTTP Protocol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HyperText</a:t>
            </a:r>
            <a:r>
              <a:rPr lang="en-US" dirty="0"/>
              <a:t> Transfer Protocol (HTTP) is the underlying network protocol that enables transfer of hypermedia documents on the Web, typically between a browser(client) and a server.</a:t>
            </a:r>
          </a:p>
          <a:p>
            <a:pPr lvl="1"/>
            <a:r>
              <a:rPr lang="en-US" dirty="0"/>
              <a:t>URL – Uniform Resource Locator </a:t>
            </a:r>
            <a:r>
              <a:rPr lang="en-US" b="1" dirty="0">
                <a:hlinkClick r:id="rId2"/>
              </a:rPr>
              <a:t>https://www.w3schools.com</a:t>
            </a:r>
            <a:endParaRPr lang="en-US" b="1" dirty="0"/>
          </a:p>
          <a:p>
            <a:pPr lvl="1"/>
            <a:r>
              <a:rPr lang="en-US" dirty="0"/>
              <a:t>http or https </a:t>
            </a:r>
            <a:r>
              <a:rPr lang="en-US" dirty="0">
                <a:sym typeface="Wingdings" panose="05000000000000000000" pitchFamily="2" charset="2"/>
              </a:rPr>
              <a:t>Scheme or Schema Protocol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http  using same http protocol, but all transfers are unencrypted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https  transfer is taking place over secured channel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2FE758-DEC3-3254-7E48-7AF7A7E6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Definitions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9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B59CF4-95C3-33E1-928B-EE508A09F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IIS</a:t>
            </a:r>
          </a:p>
          <a:p>
            <a:pPr lvl="1"/>
            <a:r>
              <a:rPr lang="en-US" dirty="0"/>
              <a:t>Internet Information System – Flexible, all purpose </a:t>
            </a:r>
          </a:p>
          <a:p>
            <a:pPr marL="457200" lvl="1" indent="0">
              <a:buNone/>
            </a:pPr>
            <a:r>
              <a:rPr lang="en-US" dirty="0"/>
              <a:t>web server which deals with requests processing.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IIS 7 &amp; Later having window process activation service, </a:t>
            </a:r>
          </a:p>
          <a:p>
            <a:pPr marL="457200" lvl="1" indent="0">
              <a:buNone/>
            </a:pPr>
            <a:r>
              <a:rPr lang="en-US" dirty="0"/>
              <a:t>which enables sites to use other protocols too apart from </a:t>
            </a:r>
          </a:p>
          <a:p>
            <a:pPr marL="457200" lvl="1" indent="0">
              <a:buNone/>
            </a:pPr>
            <a:r>
              <a:rPr lang="en-US" dirty="0"/>
              <a:t>HTTP and HTTPs </a:t>
            </a:r>
            <a:r>
              <a:rPr lang="en-US" dirty="0">
                <a:sym typeface="Wingdings" panose="05000000000000000000" pitchFamily="2" charset="2"/>
              </a:rPr>
              <a:t> Hypertext Transfer Protocol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Any client, sends an http req to IIS, then it process the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 req and send response back to client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hlinkClick r:id="rId2"/>
              </a:rPr>
              <a:t>Introduction to IIS Architectures | Microsoft Learn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1E3C8-4BA3-3E0B-3599-FE53092E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Contd..</a:t>
            </a:r>
            <a:endParaRPr lang="en-I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BEF9E6C-FDE6-109A-0BBD-0C887C03A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096" y="438912"/>
            <a:ext cx="5708904" cy="551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89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B59CF4-95C3-33E1-928B-EE508A09F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HTML - </a:t>
            </a:r>
            <a:r>
              <a:rPr lang="en-IN" dirty="0">
                <a:hlinkClick r:id="rId2"/>
              </a:rPr>
              <a:t>HTML Tutorial (w3schools.com)</a:t>
            </a:r>
            <a:endParaRPr lang="en-US" dirty="0"/>
          </a:p>
          <a:p>
            <a:r>
              <a:rPr lang="en-US" dirty="0"/>
              <a:t>XML - </a:t>
            </a:r>
            <a:r>
              <a:rPr lang="en-IN" dirty="0">
                <a:hlinkClick r:id="rId3"/>
              </a:rPr>
              <a:t>XML Tutorial (w3schools.com)</a:t>
            </a:r>
            <a:endParaRPr lang="en-US" dirty="0"/>
          </a:p>
          <a:p>
            <a:r>
              <a:rPr lang="en-US" dirty="0"/>
              <a:t>Installation Guide</a:t>
            </a:r>
          </a:p>
          <a:p>
            <a:r>
              <a:rPr lang="en-US" dirty="0"/>
              <a:t>Example platforms</a:t>
            </a:r>
          </a:p>
          <a:p>
            <a:pPr lvl="1"/>
            <a:r>
              <a:rPr lang="en-US" dirty="0"/>
              <a:t>Express – Party, Policy</a:t>
            </a:r>
          </a:p>
          <a:p>
            <a:pPr lvl="1"/>
            <a:r>
              <a:rPr lang="en-US" dirty="0"/>
              <a:t>User Admin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Util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E193-0750-694B-9960-F8D83F16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HTML, XML and Installation Guide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3413918"/>
      </p:ext>
    </p:extLst>
  </p:cSld>
  <p:clrMapOvr>
    <a:masterClrMapping/>
  </p:clrMapOvr>
</p:sld>
</file>

<file path=ppt/theme/theme1.xml><?xml version="1.0" encoding="utf-8"?>
<a:theme xmlns:a="http://schemas.openxmlformats.org/drawingml/2006/main" name="Dark_theme">
  <a:themeElements>
    <a:clrScheme name="Coforge_color_2023">
      <a:dk1>
        <a:srgbClr val="505050"/>
      </a:dk1>
      <a:lt1>
        <a:sysClr val="window" lastClr="FFFFFF"/>
      </a:lt1>
      <a:dk2>
        <a:srgbClr val="141414"/>
      </a:dk2>
      <a:lt2>
        <a:srgbClr val="E7E6E6"/>
      </a:lt2>
      <a:accent1>
        <a:srgbClr val="082340"/>
      </a:accent1>
      <a:accent2>
        <a:srgbClr val="F15B40"/>
      </a:accent2>
      <a:accent3>
        <a:srgbClr val="00A792"/>
      </a:accent3>
      <a:accent4>
        <a:srgbClr val="F68B28"/>
      </a:accent4>
      <a:accent5>
        <a:srgbClr val="5F8AC7"/>
      </a:accent5>
      <a:accent6>
        <a:srgbClr val="F68D76"/>
      </a:accent6>
      <a:hlink>
        <a:srgbClr val="5F8AC7"/>
      </a:hlink>
      <a:folHlink>
        <a:srgbClr val="F15B40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Green-Medium">
      <a:srgbClr val="4CC0AD"/>
    </a:custClr>
    <a:custClr name="Green-MediumLight">
      <a:srgbClr val="AADCD7"/>
    </a:custClr>
    <a:custClr name="Green-Light">
      <a:srgbClr val="E6F5F0"/>
    </a:custClr>
    <a:custClr name="DeepYellow-Medium">
      <a:srgbClr val="FAA85F"/>
    </a:custClr>
    <a:custClr name="DeepYellow-MediumLight">
      <a:srgbClr val="FFDCB4"/>
    </a:custClr>
    <a:custClr name="DeepYellow-Light">
      <a:srgbClr val="FFF5E1"/>
    </a:custClr>
    <a:custClr name="SecondaryBlue-Medium">
      <a:srgbClr val="8CAAD7"/>
    </a:custClr>
    <a:custClr name="SecondaryBlue-MediumLight">
      <a:srgbClr val="BBC9E7"/>
    </a:custClr>
    <a:custClr name="SecondaryBlue-Light">
      <a:srgbClr val="E1E8F5"/>
    </a:custClr>
    <a:custClr name="SecondaryPeach-Medium">
      <a:srgbClr val="FAAF96"/>
    </a:custClr>
    <a:custClr name="SecondaryPeach-MediumLight">
      <a:srgbClr val="FBC9BC"/>
    </a:custClr>
    <a:custClr name="SecondaryPeach-Light">
      <a:srgbClr val="FFEBE6"/>
    </a:custClr>
    <a:custClr name="SecondaryPurple-Medium">
      <a:srgbClr val="B19ACA"/>
    </a:custClr>
    <a:custClr name="SecondaryPurple-MediumLight">
      <a:srgbClr val="C7BBDC"/>
    </a:custClr>
    <a:custClr name="SecondaryPurple-Light">
      <a:srgbClr val="F0E6F0"/>
    </a:custClr>
    <a:custClr name="SecondaryBrown-Medium">
      <a:srgbClr val="E4BE92"/>
    </a:custClr>
    <a:custClr name="SecondaryBrown-MediumLight">
      <a:srgbClr val="F0D6B4"/>
    </a:custClr>
    <a:custClr name="SecondaryBrown-Light">
      <a:srgbClr val="FFF5E6"/>
    </a:custClr>
    <a:custClr name="SecondaryGray-Medium">
      <a:srgbClr val="A0A1A2"/>
    </a:custClr>
    <a:custClr name="SecondaryGray-MediumLight">
      <a:srgbClr val="CDCDCD"/>
    </a:custClr>
    <a:custClr name="SecondaryGray-Light">
      <a:srgbClr val="EBEBEB"/>
    </a:custClr>
  </a:custClrLst>
  <a:extLst>
    <a:ext uri="{05A4C25C-085E-4340-85A3-A5531E510DB2}">
      <thm15:themeFamily xmlns:thm15="http://schemas.microsoft.com/office/thememl/2012/main" name="Coforge_2023_v3" id="{5EDCFB63-99E3-42E0-8EAA-58824C178C01}" vid="{1911C7C7-5A44-4A9F-97AD-D74106796935}"/>
    </a:ext>
  </a:extLst>
</a:theme>
</file>

<file path=ppt/theme/theme2.xml><?xml version="1.0" encoding="utf-8"?>
<a:theme xmlns:a="http://schemas.openxmlformats.org/drawingml/2006/main" name="Light_theme">
  <a:themeElements>
    <a:clrScheme name="Coforge_color_2023">
      <a:dk1>
        <a:srgbClr val="505050"/>
      </a:dk1>
      <a:lt1>
        <a:sysClr val="window" lastClr="FFFFFF"/>
      </a:lt1>
      <a:dk2>
        <a:srgbClr val="141414"/>
      </a:dk2>
      <a:lt2>
        <a:srgbClr val="E7E6E6"/>
      </a:lt2>
      <a:accent1>
        <a:srgbClr val="082340"/>
      </a:accent1>
      <a:accent2>
        <a:srgbClr val="F15B40"/>
      </a:accent2>
      <a:accent3>
        <a:srgbClr val="00A792"/>
      </a:accent3>
      <a:accent4>
        <a:srgbClr val="F68B28"/>
      </a:accent4>
      <a:accent5>
        <a:srgbClr val="5F8AC7"/>
      </a:accent5>
      <a:accent6>
        <a:srgbClr val="F68D76"/>
      </a:accent6>
      <a:hlink>
        <a:srgbClr val="5F8AC7"/>
      </a:hlink>
      <a:folHlink>
        <a:srgbClr val="F15B40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Green-Medium">
      <a:srgbClr val="4CC0AD"/>
    </a:custClr>
    <a:custClr name="Green-MediumLight">
      <a:srgbClr val="AADCD7"/>
    </a:custClr>
    <a:custClr name="Green-Light">
      <a:srgbClr val="E6F5F0"/>
    </a:custClr>
    <a:custClr name="DeepYellow-Medium">
      <a:srgbClr val="FAA85F"/>
    </a:custClr>
    <a:custClr name="DeepYellow-MediumLight">
      <a:srgbClr val="FFDCB4"/>
    </a:custClr>
    <a:custClr name="DeepYellow-Light">
      <a:srgbClr val="FFF5E1"/>
    </a:custClr>
    <a:custClr name="SecondaryBlue-Medium">
      <a:srgbClr val="8CAAD7"/>
    </a:custClr>
    <a:custClr name="SecondaryBlue-MediumLight">
      <a:srgbClr val="BBC9E7"/>
    </a:custClr>
    <a:custClr name="SecondaryBlue-Light">
      <a:srgbClr val="E1E8F5"/>
    </a:custClr>
    <a:custClr name="SecondaryPeach-Medium">
      <a:srgbClr val="FAAF96"/>
    </a:custClr>
    <a:custClr name="SecondaryPeach-MediumLight">
      <a:srgbClr val="FBC9BC"/>
    </a:custClr>
    <a:custClr name="SecondaryPeach-Light">
      <a:srgbClr val="FFEBE6"/>
    </a:custClr>
    <a:custClr name="SecondaryPurple-Medium">
      <a:srgbClr val="B19ACA"/>
    </a:custClr>
    <a:custClr name="SecondaryPurple-MediumLight">
      <a:srgbClr val="C7BBDC"/>
    </a:custClr>
    <a:custClr name="SecondaryPurple-Light">
      <a:srgbClr val="F0E6F0"/>
    </a:custClr>
    <a:custClr name="SecondaryBrown-Medium">
      <a:srgbClr val="E4BE92"/>
    </a:custClr>
    <a:custClr name="SecondaryBrown-MediumLight">
      <a:srgbClr val="F0D6B4"/>
    </a:custClr>
    <a:custClr name="SecondaryBrown-Light">
      <a:srgbClr val="FFF5E6"/>
    </a:custClr>
    <a:custClr name="SecondaryGray-Medium">
      <a:srgbClr val="A0A1A2"/>
    </a:custClr>
    <a:custClr name="SecondaryGray-MediumLight">
      <a:srgbClr val="CDCDCD"/>
    </a:custClr>
    <a:custClr name="SecondaryGray-Light">
      <a:srgbClr val="EBEBEB"/>
    </a:custClr>
  </a:custClrLst>
  <a:extLst>
    <a:ext uri="{05A4C25C-085E-4340-85A3-A5531E510DB2}">
      <thm15:themeFamily xmlns:thm15="http://schemas.microsoft.com/office/thememl/2012/main" name="Coforge_2023_v3" id="{5EDCFB63-99E3-42E0-8EAA-58824C178C01}" vid="{1911C7C7-5A44-4A9F-97AD-D741067969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A560C733FDF041BFFC8981D45889A7" ma:contentTypeVersion="4" ma:contentTypeDescription="Create a new document." ma:contentTypeScope="" ma:versionID="337b061b56f70c020334d797967317c0">
  <xsd:schema xmlns:xsd="http://www.w3.org/2001/XMLSchema" xmlns:xs="http://www.w3.org/2001/XMLSchema" xmlns:p="http://schemas.microsoft.com/office/2006/metadata/properties" xmlns:ns2="4f1d2622-3771-4663-8fd3-bae6fba2417d" targetNamespace="http://schemas.microsoft.com/office/2006/metadata/properties" ma:root="true" ma:fieldsID="583d0c37335effc7b94080ab6c289fb6" ns2:_="">
    <xsd:import namespace="4f1d2622-3771-4663-8fd3-bae6fba241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1d2622-3771-4663-8fd3-bae6fba241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BEC31F-516C-4AC9-BDE5-4C748F494E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0571FF-39A3-41A8-A29D-A5CA8EB27844}">
  <ds:schemaRefs>
    <ds:schemaRef ds:uri="4f1d2622-3771-4663-8fd3-bae6fba241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BFE4155-6F36-45FF-B078-D5533377FC78}">
  <ds:schemaRefs>
    <ds:schemaRef ds:uri="http://schemas.openxmlformats.org/package/2006/metadata/core-properties"/>
    <ds:schemaRef ds:uri="http://schemas.microsoft.com/office/2006/metadata/properties"/>
    <ds:schemaRef ds:uri="http://purl.org/dc/terms/"/>
    <ds:schemaRef ds:uri="4f1d2622-3771-4663-8fd3-bae6fba2417d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427</Words>
  <Application>Microsoft Office PowerPoint</Application>
  <PresentationFormat>Widescreen</PresentationFormat>
  <Paragraphs>80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Tahoma</vt:lpstr>
      <vt:lpstr>Calibri</vt:lpstr>
      <vt:lpstr>Arial</vt:lpstr>
      <vt:lpstr>Anek Devanagari</vt:lpstr>
      <vt:lpstr>Dark_theme</vt:lpstr>
      <vt:lpstr>Light_theme</vt:lpstr>
      <vt:lpstr>Duck Creek</vt:lpstr>
      <vt:lpstr>PowerPoint Presentation</vt:lpstr>
      <vt:lpstr>Overview</vt:lpstr>
      <vt:lpstr>Components</vt:lpstr>
      <vt:lpstr>Features</vt:lpstr>
      <vt:lpstr>Features</vt:lpstr>
      <vt:lpstr>Important Definitions</vt:lpstr>
      <vt:lpstr>Definitions Contd..</vt:lpstr>
      <vt:lpstr>HTML, XML and Installation Guide</vt:lpstr>
      <vt:lpstr>PowerPoint Presentation</vt:lpstr>
      <vt:lpstr>Let’s engage!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Coforge Powerpoint Template - v09</dc:title>
  <dc:creator>Bhupendra Singh</dc:creator>
  <cp:lastModifiedBy>Niraj Kumar Pandey -BS</cp:lastModifiedBy>
  <cp:revision>11</cp:revision>
  <dcterms:created xsi:type="dcterms:W3CDTF">2023-06-13T12:56:24Z</dcterms:created>
  <dcterms:modified xsi:type="dcterms:W3CDTF">2023-10-23T07:00:20Z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0x010100B8A560C733FDF041BFFC8981D45889A7</vt:lpwstr>
  </property>
</Properties>
</file>